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10/1/2016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sz="7200" dirty="0" smtClean="0"/>
              <a:t>Екіторлы асинхронды қозғалтқыштар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683893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8034" y="489397"/>
            <a:ext cx="1114022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Қысқатұйықталған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қозғалтқыштар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ротордың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конструкциясынан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ларға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торлы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қозғалтқыштар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терең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пазалы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қозғалтқыштар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торлы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қозғалтқыш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алғаш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1893 ж.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Доливо-Добровольскимен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тек 25-30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өндірісте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қолданылуы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басталды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ұндай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қозғалтқыш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роторында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орналастырады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(фиг. 228):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индуктивті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кедергісі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жасайтын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керісінше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шағын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кедергіге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индуктивті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кедергіге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553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12935" y="311024"/>
            <a:ext cx="3541689" cy="6437505"/>
          </a:xfrm>
        </p:spPr>
        <p:txBody>
          <a:bodyPr>
            <a:normAutofit fontScale="47500" lnSpcReduction="20000"/>
          </a:bodyPr>
          <a:lstStyle/>
          <a:p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4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қосу</a:t>
            </a:r>
            <a:r>
              <a:rPr lang="kk-KZ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kk-KZ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лікке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шағын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реактив </a:t>
            </a:r>
            <a:r>
              <a:rPr lang="kk-KZ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кедергіге ие болады.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тор ротор</a:t>
            </a:r>
            <a:r>
              <a:rPr lang="kk-KZ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дың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ора</a:t>
            </a:r>
            <a:r>
              <a:rPr lang="kk-KZ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лары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керісінше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шамалы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реактивным </a:t>
            </a:r>
            <a:r>
              <a:rPr lang="kk-KZ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кедергіге ие.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қосқанда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ток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негізінен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торда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елеулі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айналу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моменті</a:t>
            </a:r>
            <a:r>
              <a:rPr lang="kk-KZ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пайда болады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Айналу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жиілігінің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ұлғаюына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ток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торға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ауысады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аяқталғаннан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әдеттегі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торымен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қыстатұйықталу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қозғалтқышы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қосу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машинасы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kk-KZ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Объект 4" descr="http://rza.org.ua/up/elteh/10/10gl_clip_image002_003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23493"/>
            <a:ext cx="7900295" cy="40140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0207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457" y="1275009"/>
            <a:ext cx="1162962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торларының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өзекшелері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жезден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дайындайды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торлары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қызыл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мыс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Екіторлы қозғалтқыштар қысқа тұйықталу қозғалтқыштарына қарағанда 20-30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қымбат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/>
              <a:t>Жұмыс</a:t>
            </a:r>
            <a:r>
              <a:rPr lang="ru-RU" sz="2800" dirty="0"/>
              <a:t> </a:t>
            </a:r>
            <a:r>
              <a:rPr lang="kk-KZ" sz="2800" dirty="0"/>
              <a:t>торларының </a:t>
            </a:r>
            <a:r>
              <a:rPr lang="ru-RU" sz="2800" dirty="0" err="1"/>
              <a:t>қимасы</a:t>
            </a:r>
            <a:r>
              <a:rPr lang="ru-RU" sz="2800" dirty="0"/>
              <a:t> </a:t>
            </a:r>
            <a:r>
              <a:rPr lang="ru-RU" sz="2800" dirty="0" err="1"/>
              <a:t>іске</a:t>
            </a:r>
            <a:r>
              <a:rPr lang="ru-RU" sz="2800" dirty="0"/>
              <a:t> </a:t>
            </a:r>
            <a:r>
              <a:rPr lang="ru-RU" sz="2800" dirty="0" err="1"/>
              <a:t>қосу</a:t>
            </a:r>
            <a:r>
              <a:rPr lang="ru-RU" sz="2800" dirty="0"/>
              <a:t> </a:t>
            </a:r>
            <a:r>
              <a:rPr lang="kk-KZ" sz="2800" dirty="0"/>
              <a:t>торлардың </a:t>
            </a:r>
            <a:r>
              <a:rPr lang="ru-RU" sz="2800" dirty="0" err="1"/>
              <a:t>қимасынан</a:t>
            </a:r>
            <a:r>
              <a:rPr lang="ru-RU" sz="2800" dirty="0"/>
              <a:t> </a:t>
            </a:r>
            <a:r>
              <a:rPr lang="ru-RU" sz="2800" dirty="0" err="1"/>
              <a:t>артық</a:t>
            </a:r>
            <a:r>
              <a:rPr lang="ru-RU" sz="2800" dirty="0"/>
              <a:t> </a:t>
            </a:r>
            <a:r>
              <a:rPr lang="kk-KZ" sz="2800" dirty="0"/>
              <a:t>болып жасалады. </a:t>
            </a:r>
            <a:r>
              <a:rPr lang="ru-RU" sz="2800" dirty="0" err="1"/>
              <a:t>Нәтижесінде</a:t>
            </a:r>
            <a:r>
              <a:rPr lang="ru-RU" sz="2800" dirty="0"/>
              <a:t> </a:t>
            </a:r>
            <a:r>
              <a:rPr lang="ru-RU" sz="2800" dirty="0" err="1"/>
              <a:t>материалды</a:t>
            </a:r>
            <a:r>
              <a:rPr lang="ru-RU" sz="2800" dirty="0"/>
              <a:t> </a:t>
            </a:r>
            <a:r>
              <a:rPr lang="ru-RU" sz="2800" dirty="0" err="1"/>
              <a:t>іріктеп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іске</a:t>
            </a:r>
            <a:r>
              <a:rPr lang="ru-RU" sz="2800" dirty="0"/>
              <a:t> </a:t>
            </a:r>
            <a:r>
              <a:rPr lang="ru-RU" sz="2800" dirty="0" err="1"/>
              <a:t>қосу</a:t>
            </a:r>
            <a:r>
              <a:rPr lang="kk-KZ" sz="2800" dirty="0"/>
              <a:t> тордағы </a:t>
            </a:r>
            <a:r>
              <a:rPr lang="ru-RU" sz="2800" dirty="0" err="1"/>
              <a:t>қимасының</a:t>
            </a:r>
            <a:r>
              <a:rPr lang="ru-RU" sz="2800" dirty="0"/>
              <a:t> </a:t>
            </a:r>
            <a:r>
              <a:rPr lang="ru-RU" sz="2800" dirty="0" err="1"/>
              <a:t>кедергісі</a:t>
            </a:r>
            <a:r>
              <a:rPr lang="ru-RU" sz="2800" dirty="0"/>
              <a:t> </a:t>
            </a:r>
            <a:r>
              <a:rPr lang="ru-RU" sz="2800" dirty="0" err="1"/>
              <a:t>жұмыс</a:t>
            </a:r>
            <a:r>
              <a:rPr lang="ru-RU" sz="2800" dirty="0"/>
              <a:t> </a:t>
            </a:r>
            <a:r>
              <a:rPr lang="kk-KZ" sz="2800" dirty="0"/>
              <a:t>тордағы </a:t>
            </a:r>
            <a:r>
              <a:rPr lang="ru-RU" sz="2800" dirty="0" err="1"/>
              <a:t>кедергі</a:t>
            </a:r>
            <a:r>
              <a:rPr lang="kk-KZ" sz="2800" dirty="0"/>
              <a:t>ден </a:t>
            </a:r>
            <a:r>
              <a:rPr lang="ru-RU" sz="2800" dirty="0" err="1"/>
              <a:t>төрт</a:t>
            </a:r>
            <a:r>
              <a:rPr lang="ru-RU" sz="2800" dirty="0"/>
              <a:t>-бес </a:t>
            </a:r>
            <a:r>
              <a:rPr lang="ru-RU" sz="2800" dirty="0" err="1"/>
              <a:t>есе</a:t>
            </a:r>
            <a:r>
              <a:rPr lang="ru-RU" sz="2800" dirty="0"/>
              <a:t> </a:t>
            </a:r>
            <a:r>
              <a:rPr lang="ru-RU" sz="2800" dirty="0" err="1"/>
              <a:t>көп</a:t>
            </a:r>
            <a:r>
              <a:rPr lang="ru-RU" sz="2800" dirty="0"/>
              <a:t>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302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88276" y="362539"/>
            <a:ext cx="3298924" cy="5458711"/>
          </a:xfrm>
        </p:spPr>
        <p:txBody>
          <a:bodyPr>
            <a:normAutofit fontScale="70000" lnSpcReduction="20000"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Ротор</a:t>
            </a:r>
            <a:r>
              <a:rPr lang="kk-KZ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дың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неғұрлым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дайындау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торды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алюминиймен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құю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фиг. 230</a:t>
            </a:r>
            <a:r>
              <a:rPr lang="kk-KZ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-да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ротордың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секцияларына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алюминий </a:t>
            </a:r>
            <a:r>
              <a:rPr lang="kk-KZ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құйылған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тілік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көрсетілді</a:t>
            </a:r>
            <a:r>
              <a:rPr lang="kk-KZ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 descr="http://rza.org.ua/up/elteh/10/10gl_clip_image002_003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16" y="999077"/>
            <a:ext cx="6215995" cy="4185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9801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02862" y="5020055"/>
            <a:ext cx="10765397" cy="1599686"/>
          </a:xfrm>
        </p:spPr>
        <p:txBody>
          <a:bodyPr>
            <a:normAutofit fontScale="85000" lnSpcReduction="1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Фиг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229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екіторлы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қозғалтқыш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моментінің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сырғу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шамасын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тәуелділігі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қисық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орамалары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құратын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кездегі момент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қисық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—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орамалары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құраты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моментінің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көрсетеді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Екіторлы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қозғалтқыш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тың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орамдарының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лездік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қосындысы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қисық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сызығын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 descr="http://rza.org.ua/up/elteh/10/10gl_clip_image002_003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862" y="605307"/>
            <a:ext cx="8150986" cy="40310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1226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93</TotalTime>
  <Words>3</Words>
  <Application>Microsoft Office PowerPoint</Application>
  <PresentationFormat>Широкоэкранный</PresentationFormat>
  <Paragraphs>10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Cambria</vt:lpstr>
      <vt:lpstr>Rockwell</vt:lpstr>
      <vt:lpstr>Rockwell Condensed</vt:lpstr>
      <vt:lpstr>Times New Roman</vt:lpstr>
      <vt:lpstr>Wingdings</vt:lpstr>
      <vt:lpstr>Дерево</vt:lpstr>
      <vt:lpstr>Екіторлы асинхронды қозғалтқыштар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Екіторлы асинхронды қозғалтқыштар</dc:title>
  <dc:creator>HP</dc:creator>
  <cp:lastModifiedBy>HP</cp:lastModifiedBy>
  <cp:revision>10</cp:revision>
  <dcterms:created xsi:type="dcterms:W3CDTF">2016-09-30T18:20:01Z</dcterms:created>
  <dcterms:modified xsi:type="dcterms:W3CDTF">2016-10-01T03:41:15Z</dcterms:modified>
</cp:coreProperties>
</file>